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85" r:id="rId2"/>
    <p:sldId id="304" r:id="rId3"/>
    <p:sldId id="305" r:id="rId4"/>
    <p:sldId id="306" r:id="rId5"/>
    <p:sldId id="307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5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97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lire l’heure.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>
            <a:cxnSpLocks/>
          </p:cNvCxnSpPr>
          <p:nvPr/>
        </p:nvCxnSpPr>
        <p:spPr>
          <a:xfrm flipH="1">
            <a:off x="2093153" y="3762588"/>
            <a:ext cx="1006307" cy="1676142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7309BCE-576F-3069-DD49-7D6DE51D77D3}"/>
              </a:ext>
            </a:extLst>
          </p:cNvPr>
          <p:cNvCxnSpPr>
            <a:cxnSpLocks/>
          </p:cNvCxnSpPr>
          <p:nvPr/>
        </p:nvCxnSpPr>
        <p:spPr>
          <a:xfrm flipH="1">
            <a:off x="2014847" y="3730921"/>
            <a:ext cx="1029195" cy="318565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</a:t>
            </a:r>
          </a:p>
        </p:txBody>
      </p:sp>
    </p:spTree>
    <p:extLst>
      <p:ext uri="{BB962C8B-B14F-4D97-AF65-F5344CB8AC3E}">
        <p14:creationId xmlns:p14="http://schemas.microsoft.com/office/powerpoint/2010/main" val="3797436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CA7DD89F-63E0-CA8B-EE09-E20F30972A90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6982033" y="2744774"/>
            <a:ext cx="1811645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8h 35.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18B9A76-1BE6-A13A-D036-93CF1C2F6A47}"/>
              </a:ext>
            </a:extLst>
          </p:cNvPr>
          <p:cNvSpPr txBox="1">
            <a:spLocks/>
          </p:cNvSpPr>
          <p:nvPr/>
        </p:nvSpPr>
        <p:spPr>
          <a:xfrm>
            <a:off x="6940469" y="4215335"/>
            <a:ext cx="1982515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20h 35.</a:t>
            </a:r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42CEA7C-5551-26C9-41DE-327E592A803E}"/>
              </a:ext>
            </a:extLst>
          </p:cNvPr>
          <p:cNvCxnSpPr>
            <a:cxnSpLocks/>
          </p:cNvCxnSpPr>
          <p:nvPr/>
        </p:nvCxnSpPr>
        <p:spPr>
          <a:xfrm flipH="1">
            <a:off x="2014847" y="3730921"/>
            <a:ext cx="1029195" cy="318565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8E2C8DFC-A9A4-3DED-F2BE-799A8F60245D}"/>
              </a:ext>
            </a:extLst>
          </p:cNvPr>
          <p:cNvCxnSpPr>
            <a:cxnSpLocks/>
          </p:cNvCxnSpPr>
          <p:nvPr/>
        </p:nvCxnSpPr>
        <p:spPr>
          <a:xfrm flipH="1">
            <a:off x="2093153" y="3762588"/>
            <a:ext cx="1006307" cy="1676142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0753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>
            <a:cxnSpLocks/>
          </p:cNvCxnSpPr>
          <p:nvPr/>
        </p:nvCxnSpPr>
        <p:spPr>
          <a:xfrm flipH="1">
            <a:off x="1118082" y="3730921"/>
            <a:ext cx="1981378" cy="0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7309BCE-576F-3069-DD49-7D6DE51D77D3}"/>
              </a:ext>
            </a:extLst>
          </p:cNvPr>
          <p:cNvCxnSpPr>
            <a:cxnSpLocks/>
          </p:cNvCxnSpPr>
          <p:nvPr/>
        </p:nvCxnSpPr>
        <p:spPr>
          <a:xfrm flipH="1" flipV="1">
            <a:off x="2890544" y="2361839"/>
            <a:ext cx="208916" cy="1369082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</a:t>
            </a:r>
          </a:p>
        </p:txBody>
      </p:sp>
    </p:spTree>
    <p:extLst>
      <p:ext uri="{BB962C8B-B14F-4D97-AF65-F5344CB8AC3E}">
        <p14:creationId xmlns:p14="http://schemas.microsoft.com/office/powerpoint/2010/main" val="2999010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CA7DD89F-63E0-CA8B-EE09-E20F30972A90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6982033" y="2744774"/>
            <a:ext cx="200162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11h 45.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18B9A76-1BE6-A13A-D036-93CF1C2F6A47}"/>
              </a:ext>
            </a:extLst>
          </p:cNvPr>
          <p:cNvSpPr txBox="1">
            <a:spLocks/>
          </p:cNvSpPr>
          <p:nvPr/>
        </p:nvSpPr>
        <p:spPr>
          <a:xfrm>
            <a:off x="6940469" y="4215335"/>
            <a:ext cx="1942274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23h 45.</a:t>
            </a:r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0423B35E-F94E-859D-64C4-D1A275047CA4}"/>
              </a:ext>
            </a:extLst>
          </p:cNvPr>
          <p:cNvCxnSpPr>
            <a:cxnSpLocks/>
          </p:cNvCxnSpPr>
          <p:nvPr/>
        </p:nvCxnSpPr>
        <p:spPr>
          <a:xfrm flipH="1">
            <a:off x="1118082" y="3730921"/>
            <a:ext cx="1981378" cy="0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CE43F3CB-B8C0-BB5C-EC30-E06F26D2DB1A}"/>
              </a:ext>
            </a:extLst>
          </p:cNvPr>
          <p:cNvCxnSpPr>
            <a:cxnSpLocks/>
          </p:cNvCxnSpPr>
          <p:nvPr/>
        </p:nvCxnSpPr>
        <p:spPr>
          <a:xfrm flipH="1" flipV="1">
            <a:off x="2890544" y="2361839"/>
            <a:ext cx="208916" cy="1369082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467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83455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2009913" cy="0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7309BCE-576F-3069-DD49-7D6DE51D77D3}"/>
              </a:ext>
            </a:extLst>
          </p:cNvPr>
          <p:cNvCxnSpPr>
            <a:cxnSpLocks/>
          </p:cNvCxnSpPr>
          <p:nvPr/>
        </p:nvCxnSpPr>
        <p:spPr>
          <a:xfrm flipV="1">
            <a:off x="3099460" y="2529444"/>
            <a:ext cx="744187" cy="1201477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CA7DD89F-63E0-CA8B-EE09-E20F30972A90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6982033" y="2744774"/>
            <a:ext cx="1793607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1h 15.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1260DFE2-DCAB-61CD-309C-479005B872AD}"/>
              </a:ext>
            </a:extLst>
          </p:cNvPr>
          <p:cNvCxnSpPr>
            <a:cxnSpLocks/>
          </p:cNvCxnSpPr>
          <p:nvPr/>
        </p:nvCxnSpPr>
        <p:spPr>
          <a:xfrm flipV="1">
            <a:off x="3099460" y="2529444"/>
            <a:ext cx="744187" cy="1201477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re 1">
            <a:extLst>
              <a:ext uri="{FF2B5EF4-FFF2-40B4-BE49-F238E27FC236}">
                <a16:creationId xmlns:a16="http://schemas.microsoft.com/office/drawing/2014/main" id="{F18B9A76-1BE6-A13A-D036-93CF1C2F6A47}"/>
              </a:ext>
            </a:extLst>
          </p:cNvPr>
          <p:cNvSpPr txBox="1">
            <a:spLocks/>
          </p:cNvSpPr>
          <p:nvPr/>
        </p:nvSpPr>
        <p:spPr>
          <a:xfrm>
            <a:off x="6982032" y="4297675"/>
            <a:ext cx="1945285" cy="48234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13h 15.</a:t>
            </a:r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C957A369-C094-B234-FAD8-AFE3FCAAE857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2009913" cy="0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238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>
            <a:cxnSpLocks/>
          </p:cNvCxnSpPr>
          <p:nvPr/>
        </p:nvCxnSpPr>
        <p:spPr>
          <a:xfrm flipH="1" flipV="1">
            <a:off x="2058483" y="2019481"/>
            <a:ext cx="1040977" cy="1711440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7309BCE-576F-3069-DD49-7D6DE51D77D3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72771" cy="140012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</p:spTree>
    <p:extLst>
      <p:ext uri="{BB962C8B-B14F-4D97-AF65-F5344CB8AC3E}">
        <p14:creationId xmlns:p14="http://schemas.microsoft.com/office/powerpoint/2010/main" val="198302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CA7DD89F-63E0-CA8B-EE09-E20F30972A90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6982033" y="2744774"/>
            <a:ext cx="1750269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5h 55.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18B9A76-1BE6-A13A-D036-93CF1C2F6A47}"/>
              </a:ext>
            </a:extLst>
          </p:cNvPr>
          <p:cNvSpPr txBox="1">
            <a:spLocks/>
          </p:cNvSpPr>
          <p:nvPr/>
        </p:nvSpPr>
        <p:spPr>
          <a:xfrm>
            <a:off x="6940469" y="4215335"/>
            <a:ext cx="2151527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17h 55.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ABF4E0B4-FEFA-1E32-B9A6-62667D3655E5}"/>
              </a:ext>
            </a:extLst>
          </p:cNvPr>
          <p:cNvCxnSpPr>
            <a:cxnSpLocks/>
          </p:cNvCxnSpPr>
          <p:nvPr/>
        </p:nvCxnSpPr>
        <p:spPr>
          <a:xfrm flipH="1" flipV="1">
            <a:off x="2058483" y="2019481"/>
            <a:ext cx="1040977" cy="1711440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8E8C7B1C-926F-F0C4-820B-B5A82FCCF5C4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72771" cy="140012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188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982838" cy="1725143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7309BCE-576F-3069-DD49-7D6DE51D77D3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1318161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</p:spTree>
    <p:extLst>
      <p:ext uri="{BB962C8B-B14F-4D97-AF65-F5344CB8AC3E}">
        <p14:creationId xmlns:p14="http://schemas.microsoft.com/office/powerpoint/2010/main" val="1213737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CA7DD89F-63E0-CA8B-EE09-E20F30972A90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6982034" y="2744774"/>
            <a:ext cx="1715600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3h 25.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18B9A76-1BE6-A13A-D036-93CF1C2F6A47}"/>
              </a:ext>
            </a:extLst>
          </p:cNvPr>
          <p:cNvSpPr txBox="1">
            <a:spLocks/>
          </p:cNvSpPr>
          <p:nvPr/>
        </p:nvSpPr>
        <p:spPr>
          <a:xfrm>
            <a:off x="6940469" y="4215335"/>
            <a:ext cx="1956513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15h 25.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78DEE3CD-5E74-32C5-AE69-2DF36DAC19A8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1318161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8077A083-0266-AFF8-6404-D6D35464F2E5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982838" cy="1725143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235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0" cy="2044445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E53470AF-B081-68C2-01E7-3CA2D93B5BC8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874815" cy="967749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98474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CA7DD89F-63E0-CA8B-EE09-E20F30972A90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6982033" y="2744774"/>
            <a:ext cx="1718621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4h 30.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18B9A76-1BE6-A13A-D036-93CF1C2F6A47}"/>
              </a:ext>
            </a:extLst>
          </p:cNvPr>
          <p:cNvSpPr txBox="1">
            <a:spLocks/>
          </p:cNvSpPr>
          <p:nvPr/>
        </p:nvSpPr>
        <p:spPr>
          <a:xfrm>
            <a:off x="6940469" y="4215335"/>
            <a:ext cx="2069188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16h 30.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8A07439F-ABEE-FFE0-C502-EEA16B53F2C8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874815" cy="967749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89F13568-9448-B45D-9E0B-80E0663995D1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0" cy="2044445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12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299</Words>
  <Application>Microsoft Office PowerPoint</Application>
  <PresentationFormat>Affichage à l'écran (4:3)</PresentationFormat>
  <Paragraphs>98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56</cp:revision>
  <dcterms:created xsi:type="dcterms:W3CDTF">2023-02-07T14:55:57Z</dcterms:created>
  <dcterms:modified xsi:type="dcterms:W3CDTF">2025-10-30T11:32:00Z</dcterms:modified>
</cp:coreProperties>
</file>